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56"/>
  </p:notesMasterIdLst>
  <p:sldIdLst>
    <p:sldId id="1521" r:id="rId3"/>
    <p:sldId id="1534" r:id="rId4"/>
    <p:sldId id="1535" r:id="rId5"/>
    <p:sldId id="1885" r:id="rId6"/>
    <p:sldId id="1886" r:id="rId7"/>
    <p:sldId id="1888" r:id="rId8"/>
    <p:sldId id="1889" r:id="rId9"/>
    <p:sldId id="1890" r:id="rId10"/>
    <p:sldId id="1892" r:id="rId11"/>
    <p:sldId id="1894" r:id="rId12"/>
    <p:sldId id="1895" r:id="rId13"/>
    <p:sldId id="1896" r:id="rId14"/>
    <p:sldId id="1897" r:id="rId15"/>
    <p:sldId id="1899" r:id="rId16"/>
    <p:sldId id="1900" r:id="rId17"/>
    <p:sldId id="1851" r:id="rId18"/>
    <p:sldId id="1855" r:id="rId19"/>
    <p:sldId id="1857" r:id="rId20"/>
    <p:sldId id="1858" r:id="rId21"/>
    <p:sldId id="1859" r:id="rId22"/>
    <p:sldId id="1861" r:id="rId23"/>
    <p:sldId id="1863" r:id="rId24"/>
    <p:sldId id="1864" r:id="rId25"/>
    <p:sldId id="1865" r:id="rId26"/>
    <p:sldId id="1867" r:id="rId27"/>
    <p:sldId id="1868" r:id="rId28"/>
    <p:sldId id="1871" r:id="rId29"/>
    <p:sldId id="1872" r:id="rId30"/>
    <p:sldId id="1873" r:id="rId31"/>
    <p:sldId id="1874" r:id="rId32"/>
    <p:sldId id="1875" r:id="rId33"/>
    <p:sldId id="1877" r:id="rId34"/>
    <p:sldId id="1901" r:id="rId35"/>
    <p:sldId id="1902" r:id="rId36"/>
    <p:sldId id="1904" r:id="rId37"/>
    <p:sldId id="1905" r:id="rId38"/>
    <p:sldId id="1907" r:id="rId39"/>
    <p:sldId id="1908" r:id="rId40"/>
    <p:sldId id="1910" r:id="rId41"/>
    <p:sldId id="1911" r:id="rId42"/>
    <p:sldId id="1912" r:id="rId43"/>
    <p:sldId id="1913" r:id="rId44"/>
    <p:sldId id="1914" r:id="rId45"/>
    <p:sldId id="1915" r:id="rId46"/>
    <p:sldId id="1916" r:id="rId47"/>
    <p:sldId id="1917" r:id="rId48"/>
    <p:sldId id="1918" r:id="rId49"/>
    <p:sldId id="1920" r:id="rId50"/>
    <p:sldId id="1922" r:id="rId51"/>
    <p:sldId id="1925" r:id="rId52"/>
    <p:sldId id="1927" r:id="rId53"/>
    <p:sldId id="1928" r:id="rId54"/>
    <p:sldId id="193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1"/>
            <p14:sldId id="1534"/>
            <p14:sldId id="1535"/>
            <p14:sldId id="1885"/>
            <p14:sldId id="1886"/>
            <p14:sldId id="1888"/>
            <p14:sldId id="1889"/>
            <p14:sldId id="1890"/>
            <p14:sldId id="1892"/>
            <p14:sldId id="1894"/>
            <p14:sldId id="1895"/>
            <p14:sldId id="1896"/>
            <p14:sldId id="1897"/>
            <p14:sldId id="1899"/>
            <p14:sldId id="1900"/>
            <p14:sldId id="1851"/>
            <p14:sldId id="1855"/>
            <p14:sldId id="1857"/>
            <p14:sldId id="1858"/>
            <p14:sldId id="1859"/>
            <p14:sldId id="1861"/>
            <p14:sldId id="1863"/>
            <p14:sldId id="1864"/>
            <p14:sldId id="1865"/>
            <p14:sldId id="1867"/>
            <p14:sldId id="1868"/>
            <p14:sldId id="1871"/>
            <p14:sldId id="1872"/>
            <p14:sldId id="1873"/>
            <p14:sldId id="1874"/>
            <p14:sldId id="1875"/>
            <p14:sldId id="1877"/>
            <p14:sldId id="1901"/>
            <p14:sldId id="1902"/>
            <p14:sldId id="1904"/>
            <p14:sldId id="1905"/>
            <p14:sldId id="1907"/>
            <p14:sldId id="1908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20"/>
            <p14:sldId id="1922"/>
            <p14:sldId id="1925"/>
            <p14:sldId id="1927"/>
            <p14:sldId id="1928"/>
            <p14:sldId id="1930"/>
          </p14:sldIdLst>
        </p14:section>
        <p14:section name="无标题节" id="{D05CBE0E-3E3A-4603-911D-9970F521ED1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8E7"/>
    <a:srgbClr val="BFBFBF"/>
    <a:srgbClr val="E3A6B6"/>
    <a:srgbClr val="B2C7D3"/>
    <a:srgbClr val="FF7C80"/>
    <a:srgbClr val="474B48"/>
    <a:srgbClr val="E22A30"/>
    <a:srgbClr val="F5D4D8"/>
    <a:srgbClr val="F2A9B2"/>
    <a:srgbClr val="F4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1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8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6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98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02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85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75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3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90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77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9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23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棗栗千石者三之</a:t>
            </a:r>
            <a:r>
              <a:rPr lang="zh-CN" altLang="en-US" sz="1200" dirty="0" smtClean="0">
                <a:solidFill>
                  <a:srgbClr val="47494B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三千石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02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85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41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3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73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49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358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9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81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43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清榮峻茂，</a:t>
            </a:r>
            <a:r>
              <a:rPr lang="zh-CN" altLang="en-US" sz="1200" u="sng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良</a:t>
            </a:r>
            <a:r>
              <a:rPr lang="zh-CN" altLang="en-US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多趣味，郦道元</a:t>
            </a:r>
            <a:r>
              <a:rPr lang="en-US" altLang="zh-CN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三峡</a:t>
            </a:r>
            <a:r>
              <a:rPr lang="en-US" altLang="zh-CN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rgbClr val="1F2D3D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树荣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山高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草盛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确实趣味无穷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7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25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77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20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4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440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72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3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11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92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李白的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江上望皖公山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84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6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6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8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2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0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0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36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49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6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02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7048" y="1329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10.1</a:t>
            </a:r>
            <a:r>
              <a:rPr lang="zh-CN" altLang="en-US" dirty="0">
                <a:latin typeface="Helvetica Neue For Number"/>
              </a:rPr>
              <a:t>第一节 </a:t>
            </a:r>
            <a:r>
              <a:rPr lang="zh-CN" altLang="en-US" dirty="0" smtClean="0">
                <a:latin typeface="Helvetica Neue For Number"/>
              </a:rPr>
              <a:t>数词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1932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565" y="1610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11.1</a:t>
            </a:r>
            <a:r>
              <a:rPr lang="zh-CN" altLang="en-US" dirty="0">
                <a:latin typeface="Helvetica Neue For Number"/>
              </a:rPr>
              <a:t>第一节 程度</a:t>
            </a:r>
            <a:r>
              <a:rPr lang="zh-CN" altLang="en-US" dirty="0" smtClean="0">
                <a:latin typeface="Helvetica Neue For Number"/>
              </a:rPr>
              <a:t>副词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97340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566" y="1419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11.4</a:t>
            </a:r>
            <a:r>
              <a:rPr lang="zh-CN" altLang="en-US" dirty="0">
                <a:latin typeface="Helvetica Neue For Number"/>
              </a:rPr>
              <a:t>第四节 情态</a:t>
            </a:r>
            <a:r>
              <a:rPr lang="zh-CN" altLang="en-US" dirty="0" smtClean="0">
                <a:latin typeface="Helvetica Neue For Number"/>
              </a:rPr>
              <a:t>副词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7520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4748" y="280417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9.3.2.2</a:t>
            </a:r>
            <a:r>
              <a:rPr lang="zh-CN" altLang="en-US" dirty="0">
                <a:latin typeface="Helvetica Neue For Number"/>
              </a:rPr>
              <a:t>名词的使动用法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3183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1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0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92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6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24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45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2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82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18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1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 smtClean="0">
                <a:solidFill>
                  <a:prstClr val="black"/>
                </a:solidFill>
              </a:rPr>
              <a:t>11.2</a:t>
            </a:r>
            <a:r>
              <a:rPr lang="zh-CN" altLang="en-US" sz="1050" dirty="0">
                <a:solidFill>
                  <a:prstClr val="black"/>
                </a:solidFill>
              </a:rPr>
              <a:t>第二节 范围副词</a:t>
            </a:r>
          </a:p>
        </p:txBody>
      </p:sp>
    </p:spTree>
    <p:extLst>
      <p:ext uri="{BB962C8B-B14F-4D97-AF65-F5344CB8AC3E}">
        <p14:creationId xmlns:p14="http://schemas.microsoft.com/office/powerpoint/2010/main" val="29979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</a:rPr>
              <a:t>11.3</a:t>
            </a:r>
            <a:r>
              <a:rPr lang="zh-CN" altLang="en-US" sz="1050" dirty="0">
                <a:solidFill>
                  <a:prstClr val="black"/>
                </a:solidFill>
              </a:rPr>
              <a:t>第三节 时间副词</a:t>
            </a:r>
          </a:p>
        </p:txBody>
      </p:sp>
    </p:spTree>
    <p:extLst>
      <p:ext uri="{BB962C8B-B14F-4D97-AF65-F5344CB8AC3E}">
        <p14:creationId xmlns:p14="http://schemas.microsoft.com/office/powerpoint/2010/main" val="31710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</a:rPr>
              <a:t>11.5</a:t>
            </a:r>
            <a:r>
              <a:rPr lang="zh-CN" altLang="en-US" sz="1050" dirty="0">
                <a:solidFill>
                  <a:prstClr val="black"/>
                </a:solidFill>
              </a:rPr>
              <a:t>第五节 否定副词</a:t>
            </a:r>
          </a:p>
        </p:txBody>
      </p:sp>
    </p:spTree>
    <p:extLst>
      <p:ext uri="{BB962C8B-B14F-4D97-AF65-F5344CB8AC3E}">
        <p14:creationId xmlns:p14="http://schemas.microsoft.com/office/powerpoint/2010/main" val="9432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</a:rPr>
              <a:t>11.6</a:t>
            </a:r>
            <a:r>
              <a:rPr lang="zh-CN" altLang="en-US" sz="1050" dirty="0">
                <a:solidFill>
                  <a:prstClr val="black"/>
                </a:solidFill>
              </a:rPr>
              <a:t>第六节 谦敬副词</a:t>
            </a:r>
          </a:p>
        </p:txBody>
      </p:sp>
    </p:spTree>
    <p:extLst>
      <p:ext uri="{BB962C8B-B14F-4D97-AF65-F5344CB8AC3E}">
        <p14:creationId xmlns:p14="http://schemas.microsoft.com/office/powerpoint/2010/main" val="22646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5" y="15965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</a:rPr>
              <a:t>12.3</a:t>
            </a:r>
            <a:r>
              <a:rPr lang="zh-CN" altLang="en-US" sz="1050">
                <a:solidFill>
                  <a:prstClr val="black"/>
                </a:solidFill>
              </a:rPr>
              <a:t>第三节 疑问代词</a:t>
            </a:r>
            <a:endParaRPr lang="zh-CN" alt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7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2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57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27" y="138527"/>
            <a:ext cx="1524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Helvetica Neue For Number"/>
              </a:rPr>
              <a:t>9.3.1</a:t>
            </a:r>
            <a:r>
              <a:rPr lang="zh-CN" altLang="en-US" sz="1100" dirty="0">
                <a:latin typeface="Helvetica Neue For Number"/>
              </a:rPr>
              <a:t>一、名词作状语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4859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5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2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8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7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9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21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7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27" y="138527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9.3.2.1</a:t>
            </a:r>
            <a:r>
              <a:rPr lang="zh-CN" altLang="en-US" sz="1100" dirty="0"/>
              <a:t>名词用作一般动词</a:t>
            </a:r>
          </a:p>
        </p:txBody>
      </p:sp>
    </p:spTree>
    <p:extLst>
      <p:ext uri="{BB962C8B-B14F-4D97-AF65-F5344CB8AC3E}">
        <p14:creationId xmlns:p14="http://schemas.microsoft.com/office/powerpoint/2010/main" val="4165387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52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7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8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5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27" y="138527"/>
            <a:ext cx="15664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9.3.2.3</a:t>
            </a:r>
            <a:r>
              <a:rPr lang="zh-CN" altLang="en-US" sz="1100" dirty="0"/>
              <a:t>名词的意动用法</a:t>
            </a:r>
          </a:p>
        </p:txBody>
      </p:sp>
    </p:spTree>
    <p:extLst>
      <p:ext uri="{BB962C8B-B14F-4D97-AF65-F5344CB8AC3E}">
        <p14:creationId xmlns:p14="http://schemas.microsoft.com/office/powerpoint/2010/main" val="32176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27" y="138527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/>
              <a:t>10.2</a:t>
            </a:r>
            <a:r>
              <a:rPr lang="zh-CN" altLang="en-US" sz="1100"/>
              <a:t>第二节 数量表示法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3237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7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778993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9156</TotalTime>
  <Words>162</Words>
  <Application>Microsoft Office PowerPoint</Application>
  <PresentationFormat>宽屏</PresentationFormat>
  <Paragraphs>62</Paragraphs>
  <Slides>53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Helvetica Neue For Number</vt:lpstr>
      <vt:lpstr>汉仪旗黑-40S</vt:lpstr>
      <vt:lpstr>汉仪旗黑-50S</vt:lpstr>
      <vt:lpstr>宋体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819</cp:revision>
  <dcterms:created xsi:type="dcterms:W3CDTF">2018-05-21T04:12:38Z</dcterms:created>
  <dcterms:modified xsi:type="dcterms:W3CDTF">2020-07-02T07:13:27Z</dcterms:modified>
</cp:coreProperties>
</file>